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7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3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3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1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5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2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4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4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696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3F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336B1D6-B18E-FF01-5CB7-CF79D7F07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215811"/>
            <a:ext cx="10905066" cy="242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7939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Century Schoolbook</vt:lpstr>
      <vt:lpstr>Franklin Gothic Book</vt:lpstr>
      <vt:lpstr>Wingdings 2</vt:lpstr>
      <vt:lpstr>DividendVTI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Joachim Köhler</dc:creator>
  <cp:lastModifiedBy>Joachim Köhler</cp:lastModifiedBy>
  <cp:revision>1</cp:revision>
  <dcterms:created xsi:type="dcterms:W3CDTF">2024-04-03T15:04:44Z</dcterms:created>
  <dcterms:modified xsi:type="dcterms:W3CDTF">2024-04-03T15:06:13Z</dcterms:modified>
</cp:coreProperties>
</file>